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19"/>
  </p:notesMasterIdLst>
  <p:sldIdLst>
    <p:sldId id="258" r:id="rId2"/>
    <p:sldId id="261" r:id="rId3"/>
    <p:sldId id="260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458" autoAdjust="0"/>
  </p:normalViewPr>
  <p:slideViewPr>
    <p:cSldViewPr>
      <p:cViewPr varScale="1">
        <p:scale>
          <a:sx n="73" d="100"/>
          <a:sy n="73" d="100"/>
        </p:scale>
        <p:origin x="-120" y="-3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E7E75E7A-D1FA-4C8F-B6F5-24373B44A01D}" type="datetimeFigureOut">
              <a:rPr lang="en-US"/>
              <a:pPr>
                <a:defRPr/>
              </a:pPr>
              <a:t>8/18/13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9BB54EF3-DE02-4A98-8B3A-7A026EFF0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3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8E8BF08-6A49-4B12-B9CB-AF27E3DACB90}" type="slidenum">
              <a:rPr lang="en-US" sz="1200">
                <a:latin typeface="+mn-lt"/>
              </a:rPr>
              <a:pPr algn="r">
                <a:defRPr/>
              </a:pPr>
              <a:t>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B7E6222-15B8-44FE-86FC-4EA9EC213D8B}" type="slidenum">
              <a:rPr lang="en-US" sz="1200">
                <a:latin typeface="+mn-lt"/>
              </a:rPr>
              <a:pPr algn="r">
                <a:defRPr/>
              </a:pPr>
              <a:t>10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FDC9655-032A-4655-AF2F-673B620F553A}" type="slidenum">
              <a:rPr lang="en-US" sz="1200">
                <a:latin typeface="+mn-lt"/>
              </a:rPr>
              <a:pPr algn="r">
                <a:defRPr/>
              </a:pPr>
              <a:t>11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FED4B6E-AE51-4D92-A874-B529984C1A4D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DFB79A9-4B30-415A-9E70-98492A9FD22C}" type="slidenum">
              <a:rPr lang="en-US" sz="1200">
                <a:latin typeface="+mn-lt"/>
              </a:rPr>
              <a:pPr algn="r">
                <a:defRPr/>
              </a:pPr>
              <a:t>13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788D6CF-8011-4796-B029-C94D6E3A16B7}" type="slidenum">
              <a:rPr lang="en-US" sz="1200">
                <a:latin typeface="+mn-lt"/>
              </a:rPr>
              <a:pPr algn="r">
                <a:defRPr/>
              </a:pPr>
              <a:t>14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4C3441E-0114-4372-986E-C5871A0274AC}" type="slidenum">
              <a:rPr lang="en-US" sz="1200">
                <a:latin typeface="+mn-lt"/>
              </a:rPr>
              <a:pPr algn="r">
                <a:defRPr/>
              </a:pPr>
              <a:t>15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009B0E6-3D49-463E-AAC0-00F3F7E223C5}" type="slidenum">
              <a:rPr lang="en-US" sz="1200">
                <a:latin typeface="+mn-lt"/>
              </a:rPr>
              <a:pPr algn="r">
                <a:defRPr/>
              </a:pPr>
              <a:t>16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009B0E6-3D49-463E-AAC0-00F3F7E223C5}" type="slidenum">
              <a:rPr lang="en-US" sz="1200">
                <a:latin typeface="+mn-lt"/>
              </a:rPr>
              <a:pPr algn="r">
                <a:defRPr/>
              </a:pPr>
              <a:t>17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9B6D8F5-EA66-43D6-9342-3163A608598E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02280C5-B43C-4CE8-8F5F-8E4F0EA0542D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DC2B787-EC72-446E-8EF8-1350DA874A07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4D03F76-A4DD-41A0-BEE4-09C551595E5D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25F099C-3F25-4D4F-87D8-40874869EAE8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FB92835-FB96-413B-BE77-73223A44F53B}" type="slidenum">
              <a:rPr lang="en-US" sz="1200">
                <a:latin typeface="+mn-lt"/>
              </a:rPr>
              <a:pPr algn="r"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DAACB64-85D0-4420-B7EA-61A59A867B63}" type="slidenum">
              <a:rPr lang="en-US" sz="1200">
                <a:latin typeface="+mn-lt"/>
              </a:rPr>
              <a:pPr algn="r">
                <a:defRPr/>
              </a:pPr>
              <a:t>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1D81BFD-0738-4AF7-A5B5-90250F53C274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46367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2"/>
          <p:cNvCxnSpPr/>
          <p:nvPr/>
        </p:nvCxnSpPr>
        <p:spPr>
          <a:xfrm>
            <a:off x="470852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3"/>
          <p:cNvSpPr/>
          <p:nvPr/>
        </p:nvSpPr>
        <p:spPr>
          <a:xfrm>
            <a:off x="4540250" y="2644775"/>
            <a:ext cx="46038" cy="349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B46390-3D94-4ACE-8868-D0E3F2743ADC}" type="datetime1">
              <a:rPr lang="en-US"/>
              <a:pPr>
                <a:defRPr/>
              </a:pPr>
              <a:t>8/18/13</a:t>
            </a:fld>
            <a:endParaRPr lang="en-US" sz="2000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459515D-0692-45A1-830E-05D510C453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8DA34-23EF-4AB8-A925-967AD9721035}" type="datetime1">
              <a:rPr lang="en-US"/>
              <a:pPr>
                <a:defRPr/>
              </a:pPr>
              <a:t>8/18/13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C6703-4F82-4585-BF87-3C94D304C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D7EA-504A-4C57-989B-B8531FA811C8}" type="datetime1">
              <a:rPr lang="en-US"/>
              <a:pPr>
                <a:defRPr/>
              </a:pPr>
              <a:t>8/18/13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1C16-9732-454D-ADA2-43D5520DEA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270BA-EEA1-4952-81B0-918CCD6C7AA4}" type="datetime1">
              <a:rPr lang="en-US"/>
              <a:pPr>
                <a:defRPr/>
              </a:pPr>
              <a:t>8/18/13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3FDF-EA73-4CED-AD4E-B5E3FD0DBE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685800" y="3687763"/>
            <a:ext cx="7924800" cy="317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FB641-C925-41C5-9776-35BC7FF4283B}" type="datetime1">
              <a:rPr lang="en-US"/>
              <a:pPr>
                <a:defRPr/>
              </a:pPr>
              <a:t>8/18/13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B20CA3B3-7BD2-4E8D-BC79-9C200FF2F5EB}" type="slidenum">
              <a:rPr lang="en-US"/>
              <a:pPr>
                <a:defRPr/>
              </a:pPr>
              <a:t>‹#›</a:t>
            </a:fld>
            <a:endParaRPr lang="en-US" b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E58CE-F0FB-48E9-BEBA-EBE31B9B689C}" type="datetime1">
              <a:rPr lang="en-US"/>
              <a:pPr>
                <a:defRPr/>
              </a:pPr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70D20-6DC6-4171-8908-DAE89513A0D0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563563" y="1635125"/>
            <a:ext cx="3748087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6"/>
          <p:cNvCxnSpPr/>
          <p:nvPr/>
        </p:nvCxnSpPr>
        <p:spPr>
          <a:xfrm>
            <a:off x="4754563" y="1635125"/>
            <a:ext cx="3749675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5EE85-3FDB-4B5D-81EF-BDC813251AF1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73443-B3EE-48A1-ABEA-CFAC6C76DFF2}" type="datetime1">
              <a:rPr lang="en-US"/>
              <a:pPr>
                <a:defRPr/>
              </a:pPr>
              <a:t>8/18/13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3565C-E3B1-466F-8C00-1356074F0A50}" type="datetime1">
              <a:rPr lang="en-US"/>
              <a:pPr>
                <a:defRPr/>
              </a:pPr>
              <a:t>8/18/13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DFC50CCF-38C1-41C6-A7BE-0CEA680C00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BB72D-93DE-4438-826B-9ADCA395EC40}" type="datetime1">
              <a:rPr lang="en-US"/>
              <a:pPr>
                <a:defRPr/>
              </a:pPr>
              <a:t>8/18/13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8E003AA-97B0-4440-8E28-ED8C36C339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660E9-5AC1-4525-8172-643878F4114D}" type="datetime1">
              <a:rPr lang="en-US"/>
              <a:pPr>
                <a:defRPr/>
              </a:pPr>
              <a:t>8/18/13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C1A8208A-FC5D-4C3A-9AEE-9D08D20EC3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DFFDC-DA9C-4047-8636-2EF38F594111}" type="datetime1">
              <a:rPr lang="en-US"/>
              <a:pPr>
                <a:defRPr/>
              </a:pPr>
              <a:t>8/18/13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39DE174-1648-4048-8DB8-F45A5E7EC981}" type="slidenum">
              <a:rPr lang="en-US"/>
              <a:pPr>
                <a:defRPr/>
              </a:pPr>
              <a:t>‹#›</a:t>
            </a:fld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4652963"/>
            <a:ext cx="2590800" cy="287337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470F7DE-E0E7-4A76-812F-A79852CCB632}" type="datetime1">
              <a:rPr lang="en-US"/>
              <a:pPr>
                <a:defRPr/>
              </a:pPr>
              <a:t>8/18/13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4652963"/>
            <a:ext cx="3581400" cy="287337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4635500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48143F-2165-4F16-B320-4F877AE8C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Tu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Sei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Morta</a:t>
            </a:r>
            <a:r>
              <a:rPr lang="en-US" sz="4000" b="1" dirty="0" smtClean="0">
                <a:latin typeface="Century Gothic" pitchFamily="34" charset="0"/>
              </a:rPr>
              <a:t>  from “</a:t>
            </a:r>
            <a:r>
              <a:rPr lang="en-US" sz="4000" b="1" dirty="0" err="1" smtClean="0">
                <a:latin typeface="Century Gothic" pitchFamily="34" charset="0"/>
              </a:rPr>
              <a:t>Orfeo</a:t>
            </a:r>
            <a:r>
              <a:rPr lang="en-US" sz="4000" b="1" dirty="0" smtClean="0">
                <a:latin typeface="Century Gothic" pitchFamily="34" charset="0"/>
              </a:rPr>
              <a:t>”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Claudio Monteverdi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Baroque (1600-1750)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1433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Nessun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Dorma</a:t>
            </a:r>
            <a:r>
              <a:rPr lang="en-US" sz="4000" b="1" dirty="0" smtClean="0">
                <a:latin typeface="Century Gothic" pitchFamily="34" charset="0"/>
              </a:rPr>
              <a:t> from “</a:t>
            </a:r>
            <a:r>
              <a:rPr lang="en-US" sz="4000" b="1" dirty="0" err="1" smtClean="0">
                <a:latin typeface="Century Gothic" pitchFamily="34" charset="0"/>
              </a:rPr>
              <a:t>Turandot</a:t>
            </a:r>
            <a:r>
              <a:rPr lang="en-US" sz="4000" b="1" dirty="0" smtClean="0">
                <a:latin typeface="Century Gothic" pitchFamily="34" charset="0"/>
              </a:rPr>
              <a:t>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</a:t>
            </a:r>
            <a:r>
              <a:rPr lang="en-US" sz="4000" b="1" dirty="0" err="1" smtClean="0">
                <a:latin typeface="Century Gothic" pitchFamily="34" charset="0"/>
              </a:rPr>
              <a:t>Giacomo</a:t>
            </a:r>
            <a:r>
              <a:rPr lang="en-US" sz="4000" b="1" dirty="0" smtClean="0">
                <a:latin typeface="Century Gothic" pitchFamily="34" charset="0"/>
              </a:rPr>
              <a:t> Puccini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3686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Votre</a:t>
            </a:r>
            <a:r>
              <a:rPr lang="en-US" sz="4000" b="1" dirty="0" smtClean="0">
                <a:latin typeface="Century Gothic" pitchFamily="34" charset="0"/>
              </a:rPr>
              <a:t> Toast (Toreador Song) from “Carmen”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Georges Bizet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L’Amour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est</a:t>
            </a:r>
            <a:r>
              <a:rPr lang="en-US" sz="4000" b="1" dirty="0" smtClean="0">
                <a:latin typeface="Century Gothic" pitchFamily="34" charset="0"/>
              </a:rPr>
              <a:t> un </a:t>
            </a:r>
            <a:r>
              <a:rPr lang="en-US" sz="4000" b="1" dirty="0" err="1" smtClean="0">
                <a:latin typeface="Century Gothic" pitchFamily="34" charset="0"/>
              </a:rPr>
              <a:t>Oiseau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Rebelle</a:t>
            </a:r>
            <a:r>
              <a:rPr lang="en-US" sz="4000" b="1" dirty="0" smtClean="0">
                <a:latin typeface="Century Gothic" pitchFamily="34" charset="0"/>
              </a:rPr>
              <a:t> (Habanera) from “Carmen”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Georges Bizet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4096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Libiamo</a:t>
            </a:r>
            <a:r>
              <a:rPr lang="en-US" sz="4000" b="1" dirty="0" smtClean="0">
                <a:latin typeface="Century Gothic" pitchFamily="34" charset="0"/>
              </a:rPr>
              <a:t> Ne’ </a:t>
            </a:r>
            <a:r>
              <a:rPr lang="en-US" sz="4000" b="1" dirty="0" err="1" smtClean="0">
                <a:latin typeface="Century Gothic" pitchFamily="34" charset="0"/>
              </a:rPr>
              <a:t>Lieti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Calici</a:t>
            </a:r>
            <a:r>
              <a:rPr lang="en-US" sz="4000" b="1" dirty="0" smtClean="0">
                <a:latin typeface="Century Gothic" pitchFamily="34" charset="0"/>
              </a:rPr>
              <a:t> from “La </a:t>
            </a:r>
            <a:r>
              <a:rPr lang="en-US" sz="4000" b="1" dirty="0" err="1" smtClean="0">
                <a:latin typeface="Century Gothic" pitchFamily="34" charset="0"/>
              </a:rPr>
              <a:t>Traviata</a:t>
            </a:r>
            <a:r>
              <a:rPr lang="en-US" sz="4000" b="1" dirty="0" smtClean="0">
                <a:latin typeface="Century Gothic" pitchFamily="34" charset="0"/>
              </a:rPr>
              <a:t>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Giuseppe Verdi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4301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La Donna e Mobile from “</a:t>
            </a:r>
            <a:r>
              <a:rPr lang="en-US" sz="4000" b="1" dirty="0" err="1" smtClean="0">
                <a:latin typeface="Century Gothic" pitchFamily="34" charset="0"/>
              </a:rPr>
              <a:t>Rigoletto</a:t>
            </a:r>
            <a:r>
              <a:rPr lang="en-US" sz="4000" b="1" dirty="0" smtClean="0">
                <a:latin typeface="Century Gothic" pitchFamily="34" charset="0"/>
              </a:rPr>
              <a:t>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Giuseppe Verdi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4505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Ride of the Valkyries from “Die </a:t>
            </a:r>
            <a:r>
              <a:rPr lang="en-US" sz="4000" b="1" dirty="0" err="1" smtClean="0">
                <a:latin typeface="Century Gothic" pitchFamily="34" charset="0"/>
              </a:rPr>
              <a:t>Walkure</a:t>
            </a:r>
            <a:r>
              <a:rPr lang="en-US" sz="4000" b="1" dirty="0" smtClean="0">
                <a:latin typeface="Century Gothic" pitchFamily="34" charset="0"/>
              </a:rPr>
              <a:t>” from “Des Ring der </a:t>
            </a:r>
            <a:r>
              <a:rPr lang="en-US" sz="4000" b="1" dirty="0" err="1" smtClean="0">
                <a:latin typeface="Century Gothic" pitchFamily="34" charset="0"/>
              </a:rPr>
              <a:t>Nibelungen</a:t>
            </a:r>
            <a:r>
              <a:rPr lang="en-US" sz="4000" b="1" dirty="0" smtClean="0">
                <a:latin typeface="Century Gothic" pitchFamily="34" charset="0"/>
              </a:rPr>
              <a:t>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Richard Wagner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4710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Bridal Chorus from “</a:t>
            </a:r>
            <a:r>
              <a:rPr lang="en-US" sz="4000" b="1" dirty="0" err="1" smtClean="0">
                <a:latin typeface="Century Gothic" pitchFamily="34" charset="0"/>
              </a:rPr>
              <a:t>Lohengrin</a:t>
            </a:r>
            <a:r>
              <a:rPr lang="en-US" sz="4000" b="1" dirty="0" smtClean="0">
                <a:latin typeface="Century Gothic" pitchFamily="34" charset="0"/>
              </a:rPr>
              <a:t>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Richard Wagner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Chorus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Summertime from “Porgy and Bess”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George Gershwin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Modern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33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Anch’il</a:t>
            </a:r>
            <a:r>
              <a:rPr lang="en-US" sz="4000" b="1" dirty="0" smtClean="0">
                <a:latin typeface="Century Gothic" pitchFamily="34" charset="0"/>
              </a:rPr>
              <a:t> mar par </a:t>
            </a:r>
            <a:r>
              <a:rPr lang="en-US" sz="4000" b="1" dirty="0" err="1" smtClean="0">
                <a:latin typeface="Century Gothic" pitchFamily="34" charset="0"/>
              </a:rPr>
              <a:t>che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sommerga</a:t>
            </a: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</a:t>
            </a:r>
            <a:r>
              <a:rPr lang="en-US" sz="4000" b="1" dirty="0" smtClean="0">
                <a:latin typeface="Century Gothic" pitchFamily="34" charset="0"/>
              </a:rPr>
              <a:t>Antonio Vivaldi</a:t>
            </a: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Baroque (1600-1750)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Frondi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tenere</a:t>
            </a:r>
            <a:r>
              <a:rPr lang="en-US" sz="4000" b="1" dirty="0" smtClean="0">
                <a:latin typeface="Century Gothic" pitchFamily="34" charset="0"/>
              </a:rPr>
              <a:t> - </a:t>
            </a:r>
            <a:r>
              <a:rPr lang="en-US" sz="4000" b="1" dirty="0" err="1" smtClean="0">
                <a:latin typeface="Century Gothic" pitchFamily="34" charset="0"/>
              </a:rPr>
              <a:t>Ombra</a:t>
            </a:r>
            <a:r>
              <a:rPr lang="en-US" sz="4000" b="1" dirty="0" smtClean="0">
                <a:latin typeface="Century Gothic" pitchFamily="34" charset="0"/>
              </a:rPr>
              <a:t> Mai Fu from “</a:t>
            </a:r>
            <a:r>
              <a:rPr lang="en-US" sz="4000" b="1" dirty="0" err="1" smtClean="0">
                <a:latin typeface="Century Gothic" pitchFamily="34" charset="0"/>
              </a:rPr>
              <a:t>Serse</a:t>
            </a:r>
            <a:r>
              <a:rPr lang="en-US" sz="4000" b="1" dirty="0" smtClean="0">
                <a:latin typeface="Century Gothic" pitchFamily="34" charset="0"/>
              </a:rPr>
              <a:t>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Georg </a:t>
            </a:r>
            <a:r>
              <a:rPr lang="en-US" sz="4000" b="1" dirty="0" err="1" smtClean="0">
                <a:latin typeface="Century Gothic" pitchFamily="34" charset="0"/>
              </a:rPr>
              <a:t>Frideric</a:t>
            </a:r>
            <a:r>
              <a:rPr lang="en-US" sz="4000" b="1" dirty="0" smtClean="0">
                <a:latin typeface="Century Gothic" pitchFamily="34" charset="0"/>
              </a:rPr>
              <a:t> Handel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Baroque (1600-1750)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1843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Der </a:t>
            </a:r>
            <a:r>
              <a:rPr lang="en-US" sz="4000" b="1" dirty="0" err="1" smtClean="0">
                <a:latin typeface="Century Gothic" pitchFamily="34" charset="0"/>
              </a:rPr>
              <a:t>Holle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Rache</a:t>
            </a:r>
            <a:r>
              <a:rPr lang="en-US" sz="4000" b="1" dirty="0" smtClean="0">
                <a:latin typeface="Century Gothic" pitchFamily="34" charset="0"/>
              </a:rPr>
              <a:t> from “The Magic Flute”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Wolfgang Amadeus Mozart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Classical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2253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</a:t>
            </a:r>
            <a:r>
              <a:rPr lang="en-US" sz="4000" b="1" dirty="0" err="1" smtClean="0">
                <a:latin typeface="Century Gothic" pitchFamily="34" charset="0"/>
              </a:rPr>
              <a:t>Hai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Gia</a:t>
            </a:r>
            <a:r>
              <a:rPr lang="en-US" sz="4000" b="1" dirty="0" smtClean="0">
                <a:latin typeface="Century Gothic" pitchFamily="34" charset="0"/>
              </a:rPr>
              <a:t> </a:t>
            </a:r>
            <a:r>
              <a:rPr lang="en-US" sz="4000" b="1" dirty="0" err="1" smtClean="0">
                <a:latin typeface="Century Gothic" pitchFamily="34" charset="0"/>
              </a:rPr>
              <a:t>Vinta</a:t>
            </a:r>
            <a:r>
              <a:rPr lang="en-US" sz="4000" b="1" dirty="0" smtClean="0">
                <a:latin typeface="Century Gothic" pitchFamily="34" charset="0"/>
              </a:rPr>
              <a:t> la </a:t>
            </a:r>
            <a:r>
              <a:rPr lang="en-US" sz="4000" b="1" dirty="0" err="1" smtClean="0">
                <a:latin typeface="Century Gothic" pitchFamily="34" charset="0"/>
              </a:rPr>
              <a:t>Causa</a:t>
            </a:r>
            <a:r>
              <a:rPr lang="en-US" sz="4000" b="1" dirty="0" smtClean="0">
                <a:latin typeface="Century Gothic" pitchFamily="34" charset="0"/>
              </a:rPr>
              <a:t> from “The Marriage of Figaro”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Wolfgang Amadeus Mozart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Classical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Largo Al Factotum from “The Barber of Seville”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</a:t>
            </a:r>
            <a:r>
              <a:rPr lang="en-US" sz="4000" b="1" dirty="0" err="1" smtClean="0">
                <a:latin typeface="Century Gothic" pitchFamily="34" charset="0"/>
              </a:rPr>
              <a:t>Giacchino</a:t>
            </a:r>
            <a:r>
              <a:rPr lang="en-US" sz="4000" b="1" dirty="0" smtClean="0">
                <a:latin typeface="Century Gothic" pitchFamily="34" charset="0"/>
              </a:rPr>
              <a:t> Rossini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Pour Mon </a:t>
            </a:r>
            <a:r>
              <a:rPr lang="en-US" sz="4000" b="1" dirty="0" err="1" smtClean="0">
                <a:latin typeface="Century Gothic" pitchFamily="34" charset="0"/>
              </a:rPr>
              <a:t>Ame</a:t>
            </a:r>
            <a:r>
              <a:rPr lang="en-US" sz="4000" b="1" dirty="0" smtClean="0">
                <a:latin typeface="Century Gothic" pitchFamily="34" charset="0"/>
              </a:rPr>
              <a:t> from “Daughter of the Regiment”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Gaetano Donizetti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Bella </a:t>
            </a:r>
            <a:r>
              <a:rPr lang="en-US" sz="4000" b="1" dirty="0" err="1" smtClean="0">
                <a:latin typeface="Century Gothic" pitchFamily="34" charset="0"/>
              </a:rPr>
              <a:t>Siccome</a:t>
            </a:r>
            <a:r>
              <a:rPr lang="en-US" sz="4000" b="1" dirty="0" smtClean="0">
                <a:latin typeface="Century Gothic" pitchFamily="34" charset="0"/>
              </a:rPr>
              <a:t> un Angelo from “Don Pasquale”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Gaetano Donizetti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O Mio </a:t>
            </a:r>
            <a:r>
              <a:rPr lang="en-US" sz="4000" b="1" dirty="0" err="1" smtClean="0">
                <a:latin typeface="Century Gothic" pitchFamily="34" charset="0"/>
              </a:rPr>
              <a:t>Babbino</a:t>
            </a:r>
            <a:r>
              <a:rPr lang="en-US" sz="4000" b="1" dirty="0" smtClean="0">
                <a:latin typeface="Century Gothic" pitchFamily="34" charset="0"/>
              </a:rPr>
              <a:t> Caro from “Gianni </a:t>
            </a:r>
            <a:r>
              <a:rPr lang="en-US" sz="4000" b="1" dirty="0" err="1" smtClean="0">
                <a:latin typeface="Century Gothic" pitchFamily="34" charset="0"/>
              </a:rPr>
              <a:t>Schicchi</a:t>
            </a:r>
            <a:r>
              <a:rPr lang="en-US" sz="4000" b="1" dirty="0" smtClean="0">
                <a:latin typeface="Century Gothic" pitchFamily="34" charset="0"/>
              </a:rPr>
              <a:t>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</a:t>
            </a:r>
            <a:r>
              <a:rPr lang="en-US" sz="4000" b="1" dirty="0" err="1" smtClean="0">
                <a:latin typeface="Century Gothic" pitchFamily="34" charset="0"/>
              </a:rPr>
              <a:t>Giacomo</a:t>
            </a:r>
            <a:r>
              <a:rPr lang="en-US" sz="4000" b="1" dirty="0" smtClean="0">
                <a:latin typeface="Century Gothic" pitchFamily="34" charset="0"/>
              </a:rPr>
              <a:t> Puccini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Period: Romantic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3481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Opera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444</Words>
  <Application>Microsoft Macintosh PowerPoint</Application>
  <PresentationFormat>On-screen Show (16:9)</PresentationFormat>
  <Paragraphs>187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10</cp:revision>
  <dcterms:created xsi:type="dcterms:W3CDTF">2012-08-22T08:20:10Z</dcterms:created>
  <dcterms:modified xsi:type="dcterms:W3CDTF">2013-08-19T06:50:28Z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